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4" r:id="rId19"/>
    <p:sldId id="353" r:id="rId20"/>
    <p:sldId id="334" r:id="rId21"/>
    <p:sldId id="338" r:id="rId22"/>
    <p:sldId id="352" r:id="rId23"/>
    <p:sldId id="351"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100" d="100"/>
          <a:sy n="100" d="100"/>
        </p:scale>
        <p:origin x="1050" y="7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8/13/2018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2017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Logic App is triggered when messages are added to a Service Bus queue, and sends SMS messages to hotel staff when negative guest sentiment is detected in the chat.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 What Azure service would you recommend First Up Consultants use for sending email or SMS messages to guest services employees indicating the detection of an upset guest via sentiment analysis in the chat?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Logic App could be used to send email or SMS messages (with the Twilio connector) to hotel staff when negative guest sentiment is detected in the chat application. This would also meet First Up Consultants' desire to use a serverless architecture in Azure.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2. How could you integrate this service into your chat message processing flow?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Stream Analytics job could contain a query to send all messages with a sentiment score below a specified threshold, such as 0.1, to a Service Bus queue. The Logic App would implement a Service Bus Message added to queue trigger to launch the workflow, and send message to hotel guest services employees.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alternative would be to have the Event Processor logic could forward messages whose sentiment score is below the threshold on to the Service Bus Queue appropriate for hotel staff notifications. From there, the Logic App could be triggered to send an email or SMS message to hotel guest services using a Service Bus connector for Logic App.</a:t>
            </a:r>
          </a:p>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87522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Fust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8/13/2018 12:45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would like for the solution to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Preferred solution architecture diagram" title="Preferred solution architecture">
            <a:extLst>
              <a:ext uri="{FF2B5EF4-FFF2-40B4-BE49-F238E27FC236}">
                <a16:creationId xmlns:a16="http://schemas.microsoft.com/office/drawing/2014/main" id="{66213196-0F75-48C7-BD63-D8885002CE15}"/>
              </a:ext>
            </a:extLst>
          </p:cNvPr>
          <p:cNvPicPr>
            <a:picLocks noChangeAspect="1"/>
          </p:cNvPicPr>
          <p:nvPr/>
        </p:nvPicPr>
        <p:blipFill>
          <a:blip r:embed="rId3"/>
          <a:stretch>
            <a:fillRect/>
          </a:stretch>
        </p:blipFill>
        <p:spPr>
          <a:xfrm>
            <a:off x="1389530" y="1110205"/>
            <a:ext cx="9412940" cy="5463598"/>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SMS messaging</a:t>
            </a:r>
          </a:p>
          <a:p>
            <a:r>
              <a:rPr lang="en-US" sz="2800" dirty="0">
                <a:solidFill>
                  <a:schemeClr val="tx1"/>
                </a:solidFill>
              </a:rPr>
              <a:t>Use Logic App to send SMS messages</a:t>
            </a:r>
          </a:p>
          <a:p>
            <a:endParaRPr lang="en-US" sz="2800" dirty="0">
              <a:solidFill>
                <a:schemeClr val="tx1"/>
              </a:solidFill>
              <a:latin typeface="+mj-lt"/>
            </a:endParaRPr>
          </a:p>
          <a:p>
            <a:r>
              <a:rPr lang="en-US" sz="2800" dirty="0">
                <a:solidFill>
                  <a:schemeClr val="tx1"/>
                </a:solidFill>
              </a:rPr>
              <a:t>Stream Analytics job and Service Bus queues could be used to trigger Logic App</a:t>
            </a:r>
            <a:endParaRPr lang="en-US" sz="2800" dirty="0">
              <a:solidFill>
                <a:schemeClr val="tx1"/>
              </a:solidFill>
              <a:latin typeface="+mj-lt"/>
            </a:endParaRPr>
          </a:p>
        </p:txBody>
      </p:sp>
    </p:spTree>
    <p:extLst>
      <p:ext uri="{BB962C8B-B14F-4D97-AF65-F5344CB8AC3E}">
        <p14:creationId xmlns:p14="http://schemas.microsoft.com/office/powerpoint/2010/main" val="3620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a:t>
            </a:r>
            <a:r>
              <a:rPr lang="en-US" sz="2800" dirty="0" err="1">
                <a:solidFill>
                  <a:schemeClr val="tx1"/>
                </a:solidFill>
              </a:rPr>
              <a:t>QnA</a:t>
            </a:r>
            <a:r>
              <a:rPr lang="en-US" sz="2800" dirty="0">
                <a:solidFill>
                  <a:schemeClr val="tx1"/>
                </a:solidFill>
              </a:rPr>
              <a:t>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a:t>
            </a:r>
            <a:r>
              <a:rPr lang="en-US" sz="2800" dirty="0" err="1">
                <a:solidFill>
                  <a:schemeClr val="tx1"/>
                </a:solidFill>
                <a:latin typeface="+mj-lt"/>
              </a:rPr>
              <a:t>QnA</a:t>
            </a:r>
            <a:r>
              <a:rPr lang="en-US" sz="2800" dirty="0">
                <a:solidFill>
                  <a:schemeClr val="tx1"/>
                </a:solidFill>
                <a:latin typeface="+mj-lt"/>
              </a:rPr>
              <a:t>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556460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Facilitate learning real-time analytics without IoT, by enabling intelligent conversation in a machine learning-enabled, real-time chat pipeline to allow hotel guests to chat with one another, and to communicate directly with the concierge. Apply analytics to visualize customer sentiment in real-time. Implement a lambda architecture, and enable web-based real-time messaging.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Leverage Cognitive Services (LUIS &amp; Text Analytics API)</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Process Events </a:t>
            </a:r>
            <a:r>
              <a:rPr lang="en-US" sz="2400">
                <a:latin typeface="Segoe UI Semilight" panose="020B0402040204020203" pitchFamily="34" charset="0"/>
                <a:cs typeface="Segoe UI Semilight" panose="020B0402040204020203" pitchFamily="34" charset="0"/>
              </a:rPr>
              <a:t>with a Function App</a:t>
            </a:r>
            <a:endParaRPr lang="en-US" sz="2400" dirty="0">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Index with Search</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Archive with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with Power BI Q&amp;A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Wants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3134</Words>
  <Application>Microsoft Office PowerPoint</Application>
  <PresentationFormat>Widescreen</PresentationFormat>
  <Paragraphs>308</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2018-08-13T16:46:37Z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